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3E4A-B59A-44B4-A478-830200AE3E8B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677B-C7BC-427B-8120-123AB7B7C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120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3E4A-B59A-44B4-A478-830200AE3E8B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677B-C7BC-427B-8120-123AB7B7C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853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3E4A-B59A-44B4-A478-830200AE3E8B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677B-C7BC-427B-8120-123AB7B7C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95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3E4A-B59A-44B4-A478-830200AE3E8B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677B-C7BC-427B-8120-123AB7B7C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09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3E4A-B59A-44B4-A478-830200AE3E8B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677B-C7BC-427B-8120-123AB7B7C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257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3E4A-B59A-44B4-A478-830200AE3E8B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677B-C7BC-427B-8120-123AB7B7C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11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3E4A-B59A-44B4-A478-830200AE3E8B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677B-C7BC-427B-8120-123AB7B7C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244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3E4A-B59A-44B4-A478-830200AE3E8B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677B-C7BC-427B-8120-123AB7B7C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08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3E4A-B59A-44B4-A478-830200AE3E8B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677B-C7BC-427B-8120-123AB7B7C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803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3E4A-B59A-44B4-A478-830200AE3E8B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677B-C7BC-427B-8120-123AB7B7C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822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3E4A-B59A-44B4-A478-830200AE3E8B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677B-C7BC-427B-8120-123AB7B7C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7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C3E4A-B59A-44B4-A478-830200AE3E8B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F677B-C7BC-427B-8120-123AB7B7C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51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AIRWAY INFORMATION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824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Intubation Grading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72" y="1600200"/>
            <a:ext cx="5292656" cy="4525963"/>
          </a:xfrm>
        </p:spPr>
      </p:pic>
    </p:spTree>
    <p:extLst>
      <p:ext uri="{BB962C8B-B14F-4D97-AF65-F5344CB8AC3E}">
        <p14:creationId xmlns:p14="http://schemas.microsoft.com/office/powerpoint/2010/main" val="1629917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AIRWAY INFORMATION</vt:lpstr>
      <vt:lpstr>Intubation Grading</vt:lpstr>
    </vt:vector>
  </TitlesOfParts>
  <Company>NHS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AIRWAY INFORMATION</dc:title>
  <dc:creator>Michele Stevens</dc:creator>
  <cp:lastModifiedBy>Michele Stevens</cp:lastModifiedBy>
  <cp:revision>1</cp:revision>
  <dcterms:created xsi:type="dcterms:W3CDTF">2019-06-11T12:56:47Z</dcterms:created>
  <dcterms:modified xsi:type="dcterms:W3CDTF">2019-06-11T12:58:29Z</dcterms:modified>
</cp:coreProperties>
</file>